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1"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441" autoAdjust="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AF103E9-F69F-4354-8C47-6232F6AC88B8}" type="datetimeFigureOut">
              <a:rPr lang="en-CA" smtClean="0"/>
              <a:t>2018-10-26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156689491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F103E9-F69F-4354-8C47-6232F6AC88B8}" type="datetimeFigureOut">
              <a:rPr lang="en-CA" smtClean="0"/>
              <a:t>2018-10-26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4113696034"/>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F103E9-F69F-4354-8C47-6232F6AC88B8}" type="datetimeFigureOut">
              <a:rPr lang="en-CA" smtClean="0"/>
              <a:t>2018-10-26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3942533673"/>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F103E9-F69F-4354-8C47-6232F6AC88B8}" type="datetimeFigureOut">
              <a:rPr lang="en-CA" smtClean="0"/>
              <a:t>2018-10-26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3224592855"/>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AF103E9-F69F-4354-8C47-6232F6AC88B8}" type="datetimeFigureOut">
              <a:rPr lang="en-CA" smtClean="0"/>
              <a:t>2018-10-26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134417660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AF103E9-F69F-4354-8C47-6232F6AC88B8}" type="datetimeFigureOut">
              <a:rPr lang="en-CA" smtClean="0"/>
              <a:t>2018-10-26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3239019964"/>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AF103E9-F69F-4354-8C47-6232F6AC88B8}" type="datetimeFigureOut">
              <a:rPr lang="en-CA" smtClean="0"/>
              <a:t>2018-10-26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436293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AF103E9-F69F-4354-8C47-6232F6AC88B8}" type="datetimeFigureOut">
              <a:rPr lang="en-CA" smtClean="0"/>
              <a:t>2018-10-26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1328258858"/>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103E9-F69F-4354-8C47-6232F6AC88B8}" type="datetimeFigureOut">
              <a:rPr lang="en-CA" smtClean="0"/>
              <a:t>2018-10-26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3911905537"/>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F103E9-F69F-4354-8C47-6232F6AC88B8}" type="datetimeFigureOut">
              <a:rPr lang="en-CA" smtClean="0"/>
              <a:t>2018-10-26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3970170278"/>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F103E9-F69F-4354-8C47-6232F6AC88B8}" type="datetimeFigureOut">
              <a:rPr lang="en-CA" smtClean="0"/>
              <a:t>2018-10-26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5312225-0903-4F42-91C1-6B420339C1D1}" type="slidenum">
              <a:rPr lang="en-CA" smtClean="0"/>
              <a:t>‹#›</a:t>
            </a:fld>
            <a:endParaRPr lang="en-CA"/>
          </a:p>
        </p:txBody>
      </p:sp>
    </p:spTree>
    <p:extLst>
      <p:ext uri="{BB962C8B-B14F-4D97-AF65-F5344CB8AC3E}">
        <p14:creationId xmlns:p14="http://schemas.microsoft.com/office/powerpoint/2010/main" val="2705916151"/>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103E9-F69F-4354-8C47-6232F6AC88B8}" type="datetimeFigureOut">
              <a:rPr lang="en-CA" smtClean="0"/>
              <a:t>2018-10-26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12225-0903-4F42-91C1-6B420339C1D1}" type="slidenum">
              <a:rPr lang="en-CA" smtClean="0"/>
              <a:t>‹#›</a:t>
            </a:fld>
            <a:endParaRPr lang="en-CA"/>
          </a:p>
        </p:txBody>
      </p:sp>
    </p:spTree>
    <p:extLst>
      <p:ext uri="{BB962C8B-B14F-4D97-AF65-F5344CB8AC3E}">
        <p14:creationId xmlns:p14="http://schemas.microsoft.com/office/powerpoint/2010/main" val="1385478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18" Type="http://schemas.openxmlformats.org/officeDocument/2006/relationships/image" Target="../media/image29.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eg"/><Relationship Id="rId17" Type="http://schemas.openxmlformats.org/officeDocument/2006/relationships/image" Target="../media/image28.jpg"/><Relationship Id="rId2" Type="http://schemas.openxmlformats.org/officeDocument/2006/relationships/image" Target="../media/image13.jpg"/><Relationship Id="rId16" Type="http://schemas.openxmlformats.org/officeDocument/2006/relationships/image" Target="../media/image27.jpeg"/><Relationship Id="rId20"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jpg"/><Relationship Id="rId9" Type="http://schemas.openxmlformats.org/officeDocument/2006/relationships/image" Target="../media/image20.jpeg"/><Relationship Id="rId14"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49.jpg"/><Relationship Id="rId3" Type="http://schemas.openxmlformats.org/officeDocument/2006/relationships/image" Target="../media/image34.jpg"/><Relationship Id="rId21" Type="http://schemas.openxmlformats.org/officeDocument/2006/relationships/image" Target="../media/image52.jpg"/><Relationship Id="rId7" Type="http://schemas.openxmlformats.org/officeDocument/2006/relationships/image" Target="../media/image38.jpg"/><Relationship Id="rId12" Type="http://schemas.openxmlformats.org/officeDocument/2006/relationships/image" Target="../media/image43.jpg"/><Relationship Id="rId17" Type="http://schemas.openxmlformats.org/officeDocument/2006/relationships/image" Target="../media/image48.png"/><Relationship Id="rId2" Type="http://schemas.openxmlformats.org/officeDocument/2006/relationships/image" Target="../media/image33.jpg"/><Relationship Id="rId16" Type="http://schemas.openxmlformats.org/officeDocument/2006/relationships/image" Target="../media/image47.jpeg"/><Relationship Id="rId20"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jpeg"/><Relationship Id="rId15" Type="http://schemas.openxmlformats.org/officeDocument/2006/relationships/image" Target="../media/image46.jpeg"/><Relationship Id="rId10" Type="http://schemas.openxmlformats.org/officeDocument/2006/relationships/image" Target="../media/image41.jpg"/><Relationship Id="rId19" Type="http://schemas.openxmlformats.org/officeDocument/2006/relationships/image" Target="../media/image50.png"/><Relationship Id="rId4" Type="http://schemas.openxmlformats.org/officeDocument/2006/relationships/image" Target="../media/image35.jpeg"/><Relationship Id="rId9" Type="http://schemas.openxmlformats.org/officeDocument/2006/relationships/image" Target="../media/image40.jpg"/><Relationship Id="rId14" Type="http://schemas.openxmlformats.org/officeDocument/2006/relationships/image" Target="../media/image45.jpg"/><Relationship Id="rId22" Type="http://schemas.openxmlformats.org/officeDocument/2006/relationships/image" Target="../media/image53.jpeg"/></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CA" sz="8800" b="1" u="sng" dirty="0"/>
          </a:p>
        </p:txBody>
      </p:sp>
      <p:sp>
        <p:nvSpPr>
          <p:cNvPr id="3" name="Subtitle 2"/>
          <p:cNvSpPr>
            <a:spLocks noGrp="1"/>
          </p:cNvSpPr>
          <p:nvPr>
            <p:ph type="subTitle" idx="1"/>
          </p:nvPr>
        </p:nvSpPr>
        <p:spPr/>
        <p:txBody>
          <a:bodyPr/>
          <a:lstStyle/>
          <a:p>
            <a:endParaRPr lang="en-CA"/>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07"/>
            <a:ext cx="7020912" cy="6169816"/>
          </a:xfrm>
          <a:prstGeom prst="rect">
            <a:avLst/>
          </a:prstGeom>
        </p:spPr>
      </p:pic>
      <p:sp>
        <p:nvSpPr>
          <p:cNvPr id="5" name="TextBox 4"/>
          <p:cNvSpPr txBox="1"/>
          <p:nvPr/>
        </p:nvSpPr>
        <p:spPr>
          <a:xfrm>
            <a:off x="1187669" y="6337738"/>
            <a:ext cx="9711559" cy="369332"/>
          </a:xfrm>
          <a:prstGeom prst="rect">
            <a:avLst/>
          </a:prstGeom>
          <a:noFill/>
        </p:spPr>
        <p:txBody>
          <a:bodyPr wrap="square" rtlCol="0">
            <a:spAutoFit/>
          </a:bodyPr>
          <a:lstStyle/>
          <a:p>
            <a:pPr algn="ctr"/>
            <a:r>
              <a:rPr lang="en-CA" b="1" dirty="0" smtClean="0">
                <a:latin typeface="Bodoni MT Black" panose="02070A03080606020203" pitchFamily="18" charset="0"/>
              </a:rPr>
              <a:t>Pitch for VGTD By </a:t>
            </a:r>
            <a:r>
              <a:rPr lang="en-CA" b="1" dirty="0" err="1" smtClean="0">
                <a:latin typeface="Bodoni MT Black" panose="02070A03080606020203" pitchFamily="18" charset="0"/>
              </a:rPr>
              <a:t>Epik</a:t>
            </a:r>
            <a:r>
              <a:rPr lang="en-CA" b="1" dirty="0" smtClean="0">
                <a:latin typeface="Bodoni MT Black" panose="02070A03080606020203" pitchFamily="18" charset="0"/>
              </a:rPr>
              <a:t> Kat Gaming</a:t>
            </a:r>
            <a:endParaRPr lang="en-CA" b="1" dirty="0">
              <a:latin typeface="Bodoni MT Black" panose="02070A030806060202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12" y="52306"/>
            <a:ext cx="3951890" cy="6169817"/>
          </a:xfrm>
          <a:prstGeom prst="rect">
            <a:avLst/>
          </a:prstGeom>
        </p:spPr>
      </p:pic>
    </p:spTree>
    <p:extLst>
      <p:ext uri="{BB962C8B-B14F-4D97-AF65-F5344CB8AC3E}">
        <p14:creationId xmlns:p14="http://schemas.microsoft.com/office/powerpoint/2010/main" val="12289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32"/>
            <a:ext cx="12192000" cy="6851168"/>
          </a:xfrm>
          <a:prstGeom prst="rect">
            <a:avLst/>
          </a:prstGeom>
        </p:spPr>
      </p:pic>
      <p:sp>
        <p:nvSpPr>
          <p:cNvPr id="2" name="Title 1"/>
          <p:cNvSpPr>
            <a:spLocks noGrp="1"/>
          </p:cNvSpPr>
          <p:nvPr>
            <p:ph type="title"/>
          </p:nvPr>
        </p:nvSpPr>
        <p:spPr>
          <a:xfrm>
            <a:off x="0" y="1"/>
            <a:ext cx="12192000" cy="872358"/>
          </a:xfrm>
        </p:spPr>
        <p:txBody>
          <a:bodyPr>
            <a:normAutofit fontScale="90000"/>
          </a:bodyPr>
          <a:lstStyle/>
          <a:p>
            <a:pPr algn="ctr"/>
            <a:r>
              <a:rPr lang="en-CA" sz="7200" b="1" dirty="0" smtClean="0">
                <a:solidFill>
                  <a:schemeClr val="accent2">
                    <a:lumMod val="75000"/>
                  </a:schemeClr>
                </a:solidFill>
                <a:latin typeface="Algerian" panose="04020705040A02060702" pitchFamily="82" charset="0"/>
              </a:rPr>
              <a:t>SUMMARY</a:t>
            </a:r>
            <a:endParaRPr lang="en-CA" sz="7200" b="1" dirty="0">
              <a:solidFill>
                <a:schemeClr val="accent2">
                  <a:lumMod val="75000"/>
                </a:schemeClr>
              </a:solidFill>
              <a:latin typeface="Algerian" panose="04020705040A02060702" pitchFamily="82" charset="0"/>
            </a:endParaRPr>
          </a:p>
        </p:txBody>
      </p:sp>
      <p:sp>
        <p:nvSpPr>
          <p:cNvPr id="3" name="Content Placeholder 2"/>
          <p:cNvSpPr>
            <a:spLocks noGrp="1"/>
          </p:cNvSpPr>
          <p:nvPr>
            <p:ph idx="1"/>
          </p:nvPr>
        </p:nvSpPr>
        <p:spPr>
          <a:xfrm>
            <a:off x="0" y="872359"/>
            <a:ext cx="12192000" cy="5985641"/>
          </a:xfrm>
        </p:spPr>
        <p:txBody>
          <a:bodyPr>
            <a:normAutofit/>
          </a:bodyPr>
          <a:lstStyle/>
          <a:p>
            <a:pPr marL="0" indent="0" algn="ctr">
              <a:buNone/>
            </a:pPr>
            <a:r>
              <a:rPr lang="en-CA" sz="3200" dirty="0" smtClean="0">
                <a:solidFill>
                  <a:schemeClr val="bg1"/>
                </a:solidFill>
              </a:rPr>
              <a:t>You </a:t>
            </a:r>
            <a:r>
              <a:rPr lang="en-CA" sz="3200" dirty="0">
                <a:solidFill>
                  <a:schemeClr val="bg1"/>
                </a:solidFill>
              </a:rPr>
              <a:t>learn techniques and improve your skills. Build your own personal weapons, everything from wooden stakes and crosses to crossbows and swords as you venture out fighting evil or taking on the good guys. Find items to make weapons, search for books and relics to help you along your journey. Meet fellow slayers, witches and watchers and band together to fight evil or make your own brood and stop the good guys from winning.  Find places where evil lurks and fight your way through gaining levels and experience. You start with basic moves like walking, jumping, crouching, kicking and punching, but as you gain levels you can choose different fighting styles and techniques or you can become proficient in certain weapons or magic’s. You have control of your destiny, good or evil, either way a lot of butts are going to get kicked. You decide!!!</a:t>
            </a:r>
          </a:p>
          <a:p>
            <a:endParaRPr lang="en-CA" dirty="0"/>
          </a:p>
        </p:txBody>
      </p:sp>
    </p:spTree>
    <p:extLst>
      <p:ext uri="{BB962C8B-B14F-4D97-AF65-F5344CB8AC3E}">
        <p14:creationId xmlns:p14="http://schemas.microsoft.com/office/powerpoint/2010/main" val="2181356817"/>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Title 1"/>
          <p:cNvSpPr>
            <a:spLocks noGrp="1"/>
          </p:cNvSpPr>
          <p:nvPr>
            <p:ph type="title"/>
          </p:nvPr>
        </p:nvSpPr>
        <p:spPr>
          <a:xfrm>
            <a:off x="0" y="1"/>
            <a:ext cx="12192000" cy="1313792"/>
          </a:xfrm>
        </p:spPr>
        <p:txBody>
          <a:bodyPr>
            <a:normAutofit/>
          </a:bodyPr>
          <a:lstStyle/>
          <a:p>
            <a:pPr algn="ctr"/>
            <a:r>
              <a:rPr lang="en-CA" sz="8800" b="1" dirty="0" smtClean="0">
                <a:solidFill>
                  <a:schemeClr val="accent6">
                    <a:lumMod val="60000"/>
                    <a:lumOff val="40000"/>
                  </a:schemeClr>
                </a:solidFill>
                <a:latin typeface="Algerian" panose="04020705040A02060702" pitchFamily="82" charset="0"/>
              </a:rPr>
              <a:t>Licensing</a:t>
            </a:r>
            <a:endParaRPr lang="en-CA" sz="8800" b="1" dirty="0">
              <a:solidFill>
                <a:schemeClr val="accent6">
                  <a:lumMod val="60000"/>
                  <a:lumOff val="40000"/>
                </a:schemeClr>
              </a:solidFill>
              <a:latin typeface="Algerian" panose="04020705040A02060702" pitchFamily="82" charset="0"/>
            </a:endParaRPr>
          </a:p>
        </p:txBody>
      </p:sp>
      <p:sp>
        <p:nvSpPr>
          <p:cNvPr id="3" name="Content Placeholder 2"/>
          <p:cNvSpPr>
            <a:spLocks noGrp="1"/>
          </p:cNvSpPr>
          <p:nvPr>
            <p:ph idx="1"/>
          </p:nvPr>
        </p:nvSpPr>
        <p:spPr>
          <a:xfrm>
            <a:off x="0" y="5181600"/>
            <a:ext cx="12192000" cy="1676400"/>
          </a:xfrm>
        </p:spPr>
        <p:txBody>
          <a:bodyPr>
            <a:noAutofit/>
          </a:bodyPr>
          <a:lstStyle/>
          <a:p>
            <a:pPr marL="0" indent="0" algn="ctr">
              <a:buNone/>
            </a:pPr>
            <a:r>
              <a:rPr lang="en-CA" sz="4000" b="1" dirty="0" smtClean="0">
                <a:solidFill>
                  <a:srgbClr val="FFFF00"/>
                </a:solidFill>
              </a:rPr>
              <a:t>We </a:t>
            </a:r>
            <a:r>
              <a:rPr lang="en-CA" sz="4000" b="1" dirty="0">
                <a:solidFill>
                  <a:srgbClr val="FFFF00"/>
                </a:solidFill>
              </a:rPr>
              <a:t>will need to acquire a license to use some of the lore, characters and names from the original creator of Buffy The Vampire </a:t>
            </a:r>
            <a:r>
              <a:rPr lang="en-CA" sz="4000" b="1" dirty="0" smtClean="0">
                <a:solidFill>
                  <a:srgbClr val="FFFF00"/>
                </a:solidFill>
              </a:rPr>
              <a:t>Slayer, </a:t>
            </a:r>
            <a:r>
              <a:rPr lang="en-CA" sz="4000" b="1" dirty="0">
                <a:solidFill>
                  <a:srgbClr val="FFFF00"/>
                </a:solidFill>
              </a:rPr>
              <a:t>Joss </a:t>
            </a:r>
            <a:r>
              <a:rPr lang="en-CA" sz="4000" b="1" dirty="0" err="1" smtClean="0">
                <a:solidFill>
                  <a:srgbClr val="FFFF00"/>
                </a:solidFill>
              </a:rPr>
              <a:t>Whedon</a:t>
            </a:r>
            <a:r>
              <a:rPr lang="en-CA" sz="4000" b="1" dirty="0" smtClean="0">
                <a:solidFill>
                  <a:srgbClr val="FFFF00"/>
                </a:solidFill>
              </a:rPr>
              <a:t>. </a:t>
            </a:r>
            <a:endParaRPr lang="en-CA" sz="4000" b="1" dirty="0">
              <a:solidFill>
                <a:srgbClr val="FFFF00"/>
              </a:solidFill>
            </a:endParaRPr>
          </a:p>
        </p:txBody>
      </p:sp>
    </p:spTree>
    <p:extLst>
      <p:ext uri="{BB962C8B-B14F-4D97-AF65-F5344CB8AC3E}">
        <p14:creationId xmlns:p14="http://schemas.microsoft.com/office/powerpoint/2010/main" val="3249134664"/>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180" y="1"/>
            <a:ext cx="4897820" cy="6858000"/>
          </a:xfrm>
          <a:prstGeom prst="rect">
            <a:avLst/>
          </a:prstGeom>
        </p:spPr>
      </p:pic>
      <p:sp>
        <p:nvSpPr>
          <p:cNvPr id="2" name="Title 1"/>
          <p:cNvSpPr>
            <a:spLocks noGrp="1"/>
          </p:cNvSpPr>
          <p:nvPr>
            <p:ph type="title"/>
          </p:nvPr>
        </p:nvSpPr>
        <p:spPr>
          <a:xfrm>
            <a:off x="7620000" y="1"/>
            <a:ext cx="4277710" cy="1261240"/>
          </a:xfrm>
        </p:spPr>
        <p:txBody>
          <a:bodyPr>
            <a:normAutofit/>
          </a:bodyPr>
          <a:lstStyle/>
          <a:p>
            <a:pPr algn="ctr"/>
            <a:r>
              <a:rPr lang="en-CA" sz="4800" b="1" dirty="0" smtClean="0">
                <a:solidFill>
                  <a:schemeClr val="bg1">
                    <a:lumMod val="95000"/>
                  </a:schemeClr>
                </a:solidFill>
                <a:latin typeface="Algerian" panose="04020705040A02060702" pitchFamily="82" charset="0"/>
              </a:rPr>
              <a:t>High Concept</a:t>
            </a:r>
            <a:endParaRPr lang="en-CA" sz="4800" b="1" dirty="0">
              <a:solidFill>
                <a:schemeClr val="bg1">
                  <a:lumMod val="95000"/>
                </a:schemeClr>
              </a:solidFill>
              <a:latin typeface="Algerian" panose="04020705040A020607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94179" cy="6883498"/>
          </a:xfrm>
          <a:prstGeom prst="rect">
            <a:avLst/>
          </a:prstGeom>
        </p:spPr>
      </p:pic>
      <p:sp>
        <p:nvSpPr>
          <p:cNvPr id="3" name="Content Placeholder 2"/>
          <p:cNvSpPr>
            <a:spLocks noGrp="1"/>
          </p:cNvSpPr>
          <p:nvPr>
            <p:ph idx="1"/>
          </p:nvPr>
        </p:nvSpPr>
        <p:spPr>
          <a:xfrm>
            <a:off x="7325710" y="2081048"/>
            <a:ext cx="4866289" cy="4876800"/>
          </a:xfrm>
        </p:spPr>
        <p:txBody>
          <a:bodyPr>
            <a:noAutofit/>
          </a:bodyPr>
          <a:lstStyle/>
          <a:p>
            <a:pPr marL="0" indent="0" algn="ctr">
              <a:buNone/>
            </a:pPr>
            <a:r>
              <a:rPr lang="en-CA" b="1" dirty="0" smtClean="0">
                <a:solidFill>
                  <a:srgbClr val="C00000"/>
                </a:solidFill>
              </a:rPr>
              <a:t>Play </a:t>
            </a:r>
            <a:r>
              <a:rPr lang="en-CA" b="1" dirty="0">
                <a:solidFill>
                  <a:srgbClr val="C00000"/>
                </a:solidFill>
              </a:rPr>
              <a:t>as the slayer, watcher or witch and take on evil or you can choose to be a vampire, werewolf or a demon and strike down all that is good. Will you be the hero that fights for justice, stopping evil from destroying the earth or will you become the Villain, corrupting the innocent and become the greatest evil the land has ever seen.</a:t>
            </a:r>
          </a:p>
        </p:txBody>
      </p:sp>
    </p:spTree>
    <p:extLst>
      <p:ext uri="{BB962C8B-B14F-4D97-AF65-F5344CB8AC3E}">
        <p14:creationId xmlns:p14="http://schemas.microsoft.com/office/powerpoint/2010/main" val="2646039925"/>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4302" y="0"/>
            <a:ext cx="3247698" cy="344739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302" y="3447393"/>
            <a:ext cx="3247698" cy="34106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604" y="1343904"/>
            <a:ext cx="3247698" cy="3794178"/>
          </a:xfrm>
          <a:prstGeom prst="rect">
            <a:avLst/>
          </a:prstGeom>
          <a:solidFill>
            <a:schemeClr val="tx1"/>
          </a:solidFill>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247698" cy="379417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359604"/>
            <a:ext cx="3247698" cy="351045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8906" y="1343904"/>
            <a:ext cx="3247698" cy="3794178"/>
          </a:xfrm>
          <a:prstGeom prst="rect">
            <a:avLst/>
          </a:prstGeom>
        </p:spPr>
      </p:pic>
      <p:sp>
        <p:nvSpPr>
          <p:cNvPr id="12" name="TextBox 11"/>
          <p:cNvSpPr txBox="1"/>
          <p:nvPr/>
        </p:nvSpPr>
        <p:spPr>
          <a:xfrm>
            <a:off x="3247698" y="252248"/>
            <a:ext cx="5696604" cy="1107996"/>
          </a:xfrm>
          <a:prstGeom prst="rect">
            <a:avLst/>
          </a:prstGeom>
          <a:solidFill>
            <a:srgbClr val="C00000"/>
          </a:solidFill>
        </p:spPr>
        <p:txBody>
          <a:bodyPr wrap="square" rtlCol="0">
            <a:spAutoFit/>
          </a:bodyPr>
          <a:lstStyle/>
          <a:p>
            <a:pPr algn="ctr"/>
            <a:r>
              <a:rPr lang="en-CA" sz="6600" dirty="0" smtClean="0">
                <a:latin typeface="Algerian" panose="04020705040A02060702" pitchFamily="82" charset="0"/>
              </a:rPr>
              <a:t>YOU CHOOSE</a:t>
            </a:r>
            <a:endParaRPr lang="en-CA" sz="6600" dirty="0">
              <a:latin typeface="Algerian" panose="04020705040A02060702" pitchFamily="82" charset="0"/>
            </a:endParaRPr>
          </a:p>
        </p:txBody>
      </p:sp>
      <p:sp>
        <p:nvSpPr>
          <p:cNvPr id="13" name="TextBox 12"/>
          <p:cNvSpPr txBox="1"/>
          <p:nvPr/>
        </p:nvSpPr>
        <p:spPr>
          <a:xfrm>
            <a:off x="3247698" y="5602014"/>
            <a:ext cx="2448906" cy="1015663"/>
          </a:xfrm>
          <a:prstGeom prst="rect">
            <a:avLst/>
          </a:prstGeom>
          <a:solidFill>
            <a:schemeClr val="accent1"/>
          </a:solidFill>
        </p:spPr>
        <p:txBody>
          <a:bodyPr wrap="square" rtlCol="0">
            <a:spAutoFit/>
          </a:bodyPr>
          <a:lstStyle/>
          <a:p>
            <a:pPr algn="ctr"/>
            <a:r>
              <a:rPr lang="en-CA" sz="6000" b="1" dirty="0" smtClean="0">
                <a:solidFill>
                  <a:schemeClr val="accent4"/>
                </a:solidFill>
                <a:latin typeface="Algerian" panose="04020705040A02060702" pitchFamily="82" charset="0"/>
              </a:rPr>
              <a:t>Good</a:t>
            </a:r>
            <a:endParaRPr lang="en-CA" sz="6000" b="1" dirty="0">
              <a:solidFill>
                <a:schemeClr val="accent4"/>
              </a:solidFill>
              <a:latin typeface="Algerian" panose="04020705040A02060702" pitchFamily="82" charset="0"/>
            </a:endParaRPr>
          </a:p>
        </p:txBody>
      </p:sp>
      <p:sp>
        <p:nvSpPr>
          <p:cNvPr id="14" name="TextBox 13"/>
          <p:cNvSpPr txBox="1"/>
          <p:nvPr/>
        </p:nvSpPr>
        <p:spPr>
          <a:xfrm>
            <a:off x="5696604" y="5602014"/>
            <a:ext cx="3247698" cy="1015663"/>
          </a:xfrm>
          <a:prstGeom prst="rect">
            <a:avLst/>
          </a:prstGeom>
          <a:solidFill>
            <a:schemeClr val="tx1"/>
          </a:solidFill>
        </p:spPr>
        <p:txBody>
          <a:bodyPr wrap="square" rtlCol="0">
            <a:spAutoFit/>
          </a:bodyPr>
          <a:lstStyle/>
          <a:p>
            <a:pPr algn="ctr"/>
            <a:r>
              <a:rPr lang="en-CA" sz="6000" dirty="0" smtClean="0">
                <a:solidFill>
                  <a:srgbClr val="C00000"/>
                </a:solidFill>
                <a:latin typeface="Algerian" panose="04020705040A02060702" pitchFamily="82" charset="0"/>
              </a:rPr>
              <a:t>EVIL</a:t>
            </a:r>
            <a:endParaRPr lang="en-CA" sz="6000" dirty="0">
              <a:solidFill>
                <a:srgbClr val="C00000"/>
              </a:solidFill>
              <a:latin typeface="Algerian" panose="04020705040A02060702" pitchFamily="82" charset="0"/>
            </a:endParaRPr>
          </a:p>
        </p:txBody>
      </p:sp>
    </p:spTree>
    <p:extLst>
      <p:ext uri="{BB962C8B-B14F-4D97-AF65-F5344CB8AC3E}">
        <p14:creationId xmlns:p14="http://schemas.microsoft.com/office/powerpoint/2010/main" val="1880336488"/>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890" y="-7884"/>
            <a:ext cx="5192109" cy="68658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885"/>
            <a:ext cx="6986878" cy="6865884"/>
          </a:xfrm>
          <a:prstGeom prst="rect">
            <a:avLst/>
          </a:prstGeom>
        </p:spPr>
      </p:pic>
      <p:sp>
        <p:nvSpPr>
          <p:cNvPr id="2" name="Title 1"/>
          <p:cNvSpPr>
            <a:spLocks noGrp="1"/>
          </p:cNvSpPr>
          <p:nvPr>
            <p:ph type="title"/>
          </p:nvPr>
        </p:nvSpPr>
        <p:spPr>
          <a:xfrm>
            <a:off x="0" y="115615"/>
            <a:ext cx="6894786" cy="1287518"/>
          </a:xfrm>
        </p:spPr>
        <p:txBody>
          <a:bodyPr>
            <a:normAutofit/>
          </a:bodyPr>
          <a:lstStyle/>
          <a:p>
            <a:pPr algn="ctr"/>
            <a:r>
              <a:rPr lang="en-CA" sz="7200" b="1" dirty="0">
                <a:solidFill>
                  <a:schemeClr val="bg1"/>
                </a:solidFill>
                <a:latin typeface="Algerian" panose="04020705040A02060702" pitchFamily="82" charset="0"/>
              </a:rPr>
              <a:t>Story Outline</a:t>
            </a:r>
          </a:p>
        </p:txBody>
      </p:sp>
      <p:sp>
        <p:nvSpPr>
          <p:cNvPr id="3" name="Content Placeholder 2"/>
          <p:cNvSpPr>
            <a:spLocks noGrp="1"/>
          </p:cNvSpPr>
          <p:nvPr>
            <p:ph idx="1"/>
          </p:nvPr>
        </p:nvSpPr>
        <p:spPr>
          <a:xfrm>
            <a:off x="1" y="1587062"/>
            <a:ext cx="6999890" cy="5087007"/>
          </a:xfrm>
        </p:spPr>
        <p:txBody>
          <a:bodyPr>
            <a:noAutofit/>
          </a:bodyPr>
          <a:lstStyle/>
          <a:p>
            <a:pPr marL="0" indent="0">
              <a:buNone/>
            </a:pPr>
            <a:r>
              <a:rPr lang="en-CA" sz="3600" dirty="0">
                <a:solidFill>
                  <a:schemeClr val="bg1"/>
                </a:solidFill>
                <a:latin typeface="Agency FB" panose="020B0503020202020204" pitchFamily="34" charset="0"/>
              </a:rPr>
              <a:t>It’s been 15 years since the Buffy awakened all the slayers across the world. Demons, vampires, monsters and everything in between still wreak havoc upon the earth. The job of being a slayer is to make sure evil doesn’t win. You have a choice of playing as a customizable slayer, witch, or watcher in defending our world against threats. Or you can venture to the dark side and become a vampire, werewolf, or demon.</a:t>
            </a:r>
            <a:r>
              <a:rPr lang="en-CA" sz="3600" dirty="0">
                <a:solidFill>
                  <a:schemeClr val="bg1"/>
                </a:solidFill>
              </a:rPr>
              <a:t> </a:t>
            </a:r>
          </a:p>
        </p:txBody>
      </p:sp>
    </p:spTree>
    <p:extLst>
      <p:ext uri="{BB962C8B-B14F-4D97-AF65-F5344CB8AC3E}">
        <p14:creationId xmlns:p14="http://schemas.microsoft.com/office/powerpoint/2010/main" val="49246254"/>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8975" y="4059523"/>
            <a:ext cx="1773025" cy="2798477"/>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420" y="4770344"/>
            <a:ext cx="5780067" cy="20876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420" y="1968819"/>
            <a:ext cx="3721039" cy="209308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5887" y="3897610"/>
            <a:ext cx="2484662" cy="1863497"/>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4938" y="1608264"/>
            <a:ext cx="2780080" cy="245125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590"/>
            <a:ext cx="2711669" cy="192220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7367" y="2405274"/>
            <a:ext cx="1929586" cy="2390544"/>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4432" y="1924667"/>
            <a:ext cx="2027405" cy="1567497"/>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6946" y="1927871"/>
            <a:ext cx="1223165" cy="1564293"/>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75915" y="-18"/>
            <a:ext cx="3239435" cy="1962229"/>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00989" y="0"/>
            <a:ext cx="2524029" cy="1632798"/>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1669" y="6590"/>
            <a:ext cx="2364828" cy="1922201"/>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5352" y="0"/>
            <a:ext cx="2185638" cy="2480441"/>
          </a:xfrm>
          <a:prstGeom prst="rect">
            <a:avLst/>
          </a:prstGeom>
        </p:spPr>
      </p:pic>
      <p:pic>
        <p:nvPicPr>
          <p:cNvPr id="31" name="Picture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79958" y="5140417"/>
            <a:ext cx="2577722" cy="1717583"/>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1924666"/>
            <a:ext cx="2046946" cy="1571625"/>
          </a:xfrm>
          <a:prstGeom prst="rect">
            <a:avLst/>
          </a:prstGeom>
        </p:spPr>
      </p:pic>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3476744"/>
            <a:ext cx="2547434" cy="1733003"/>
          </a:xfrm>
          <a:prstGeom prst="rect">
            <a:avLst/>
          </a:prstGeom>
        </p:spPr>
      </p:pic>
      <p:pic>
        <p:nvPicPr>
          <p:cNvPr id="34" name="Picture 3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572" y="5040116"/>
            <a:ext cx="3243539" cy="1824491"/>
          </a:xfrm>
          <a:prstGeom prst="rect">
            <a:avLst/>
          </a:prstGeom>
        </p:spPr>
      </p:pic>
      <p:pic>
        <p:nvPicPr>
          <p:cNvPr id="35" name="Picture 3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24209" y="3472616"/>
            <a:ext cx="2979953" cy="166636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64441" y="2480441"/>
            <a:ext cx="1864046" cy="2315377"/>
          </a:xfrm>
          <a:prstGeom prst="rect">
            <a:avLst/>
          </a:prstGeom>
        </p:spPr>
      </p:pic>
    </p:spTree>
    <p:extLst>
      <p:ext uri="{BB962C8B-B14F-4D97-AF65-F5344CB8AC3E}">
        <p14:creationId xmlns:p14="http://schemas.microsoft.com/office/powerpoint/2010/main" val="131252167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CA" sz="8800" b="1" dirty="0" smtClean="0">
                <a:solidFill>
                  <a:schemeClr val="accent1"/>
                </a:solidFill>
                <a:latin typeface="Algerian" panose="04020705040A02060702" pitchFamily="82" charset="0"/>
              </a:rPr>
              <a:t>Game Play</a:t>
            </a:r>
            <a:endParaRPr lang="en-CA" sz="8800" b="1" dirty="0">
              <a:solidFill>
                <a:schemeClr val="accent1"/>
              </a:solidFill>
              <a:latin typeface="Algerian" panose="04020705040A02060702" pitchFamily="82" charset="0"/>
            </a:endParaRPr>
          </a:p>
        </p:txBody>
      </p:sp>
      <p:sp>
        <p:nvSpPr>
          <p:cNvPr id="3" name="Content Placeholder 2"/>
          <p:cNvSpPr>
            <a:spLocks noGrp="1"/>
          </p:cNvSpPr>
          <p:nvPr>
            <p:ph idx="1"/>
          </p:nvPr>
        </p:nvSpPr>
        <p:spPr>
          <a:xfrm>
            <a:off x="136634" y="1439916"/>
            <a:ext cx="11876690" cy="5223643"/>
          </a:xfrm>
        </p:spPr>
        <p:txBody>
          <a:bodyPr>
            <a:noAutofit/>
          </a:bodyPr>
          <a:lstStyle/>
          <a:p>
            <a:pPr marL="0" indent="0" algn="ctr">
              <a:buNone/>
            </a:pPr>
            <a:r>
              <a:rPr lang="en-CA" sz="4000" dirty="0" smtClean="0">
                <a:solidFill>
                  <a:schemeClr val="bg1"/>
                </a:solidFill>
              </a:rPr>
              <a:t>The </a:t>
            </a:r>
            <a:r>
              <a:rPr lang="en-CA" sz="4000" dirty="0">
                <a:solidFill>
                  <a:schemeClr val="bg1"/>
                </a:solidFill>
              </a:rPr>
              <a:t>player controls their character in a 3D world exploring, adventuring battling against AI enemies which will give the player experience upon defeating each one. The player can accumulate experience points to use on stats and abilities and level increasing. Each level the player gains gives them more access to abilities for their own specific class. Players can buy with game coins (collected from each enemy they kill) different armors, weapons, styles of clothes, items, etc.</a:t>
            </a:r>
          </a:p>
        </p:txBody>
      </p:sp>
    </p:spTree>
    <p:extLst>
      <p:ext uri="{BB962C8B-B14F-4D97-AF65-F5344CB8AC3E}">
        <p14:creationId xmlns:p14="http://schemas.microsoft.com/office/powerpoint/2010/main" val="2009001383"/>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0423" y="1396034"/>
            <a:ext cx="1639729" cy="14680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962" y="1407137"/>
            <a:ext cx="1659038" cy="145692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9093" y="4152180"/>
            <a:ext cx="1722907" cy="129218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992414"/>
            <a:ext cx="2526645" cy="186558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923394"/>
            <a:ext cx="2569047" cy="163515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641" y="0"/>
            <a:ext cx="2760312" cy="192339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04121" y="2875167"/>
            <a:ext cx="1687879" cy="1265909"/>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5896" y="2881613"/>
            <a:ext cx="3800603" cy="174322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90423" y="0"/>
            <a:ext cx="2501577" cy="1407137"/>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3538176"/>
            <a:ext cx="2563250" cy="1454238"/>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2855"/>
            <a:ext cx="2571641" cy="1926248"/>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26176" y="2881613"/>
            <a:ext cx="1298585" cy="1761206"/>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53209" y="0"/>
            <a:ext cx="3037214" cy="2864064"/>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52709" y="4642391"/>
            <a:ext cx="1661706" cy="2215608"/>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26644" y="5113463"/>
            <a:ext cx="2098863" cy="1744536"/>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69046" y="1923393"/>
            <a:ext cx="2760312" cy="1614783"/>
          </a:xfrm>
          <a:prstGeom prst="rect">
            <a:avLst/>
          </a:prstGeom>
        </p:spPr>
      </p:pic>
      <p:pic>
        <p:nvPicPr>
          <p:cNvPr id="27" name="Picture 2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31953" y="0"/>
            <a:ext cx="1239720" cy="2881613"/>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15712" y="4642392"/>
            <a:ext cx="1950787" cy="2215607"/>
          </a:xfrm>
          <a:prstGeom prst="rect">
            <a:avLst/>
          </a:prstGeom>
        </p:spPr>
      </p:pic>
      <p:pic>
        <p:nvPicPr>
          <p:cNvPr id="29" name="Picture 2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66500" y="5423338"/>
            <a:ext cx="1725500" cy="1439919"/>
          </a:xfrm>
          <a:prstGeom prst="rect">
            <a:avLst/>
          </a:prstGeom>
        </p:spPr>
      </p:pic>
      <p:pic>
        <p:nvPicPr>
          <p:cNvPr id="30" name="Picture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31303" y="4642391"/>
            <a:ext cx="2215610" cy="2215610"/>
          </a:xfrm>
          <a:prstGeom prst="rect">
            <a:avLst/>
          </a:prstGeom>
        </p:spPr>
      </p:pic>
      <p:pic>
        <p:nvPicPr>
          <p:cNvPr id="31" name="Picture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32441" y="3538176"/>
            <a:ext cx="2093066" cy="1577476"/>
          </a:xfrm>
          <a:prstGeom prst="rect">
            <a:avLst/>
          </a:prstGeom>
        </p:spPr>
      </p:pic>
    </p:spTree>
    <p:extLst>
      <p:ext uri="{BB962C8B-B14F-4D97-AF65-F5344CB8AC3E}">
        <p14:creationId xmlns:p14="http://schemas.microsoft.com/office/powerpoint/2010/main" val="3590165123"/>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7"/>
            <a:ext cx="12192000" cy="6868020"/>
          </a:xfrm>
          <a:prstGeom prst="rect">
            <a:avLst/>
          </a:prstGeom>
        </p:spPr>
      </p:pic>
      <p:sp>
        <p:nvSpPr>
          <p:cNvPr id="2" name="Title 1"/>
          <p:cNvSpPr>
            <a:spLocks noGrp="1"/>
          </p:cNvSpPr>
          <p:nvPr>
            <p:ph type="title"/>
          </p:nvPr>
        </p:nvSpPr>
        <p:spPr>
          <a:xfrm>
            <a:off x="683172" y="1"/>
            <a:ext cx="10670628" cy="1690688"/>
          </a:xfrm>
        </p:spPr>
        <p:txBody>
          <a:bodyPr>
            <a:normAutofit/>
          </a:bodyPr>
          <a:lstStyle/>
          <a:p>
            <a:pPr algn="ctr"/>
            <a:r>
              <a:rPr lang="en-CA" sz="8000" b="1" u="sng" dirty="0" smtClean="0">
                <a:solidFill>
                  <a:srgbClr val="C00000"/>
                </a:solidFill>
                <a:latin typeface="Algerian" panose="04020705040A02060702" pitchFamily="82" charset="0"/>
              </a:rPr>
              <a:t>PLATFORMS</a:t>
            </a:r>
            <a:endParaRPr lang="en-CA" sz="8000" b="1" u="sng" dirty="0">
              <a:solidFill>
                <a:srgbClr val="C00000"/>
              </a:solidFill>
              <a:latin typeface="Algerian" panose="04020705040A02060702" pitchFamily="82"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418897"/>
            <a:ext cx="4004441" cy="25750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1738" y="1418898"/>
            <a:ext cx="4330262" cy="25750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185" y="4477408"/>
            <a:ext cx="5370787" cy="233502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4440" y="1343285"/>
            <a:ext cx="3857298" cy="3134122"/>
          </a:xfrm>
          <a:prstGeom prst="rect">
            <a:avLst/>
          </a:prstGeom>
        </p:spPr>
      </p:pic>
    </p:spTree>
    <p:extLst>
      <p:ext uri="{BB962C8B-B14F-4D97-AF65-F5344CB8AC3E}">
        <p14:creationId xmlns:p14="http://schemas.microsoft.com/office/powerpoint/2010/main" val="1829584779"/>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6"/>
            <a:ext cx="12192000" cy="6855374"/>
          </a:xfrm>
          <a:prstGeom prst="rect">
            <a:avLst/>
          </a:prstGeom>
        </p:spPr>
      </p:pic>
      <p:sp>
        <p:nvSpPr>
          <p:cNvPr id="2" name="Title 1"/>
          <p:cNvSpPr>
            <a:spLocks noGrp="1"/>
          </p:cNvSpPr>
          <p:nvPr>
            <p:ph type="title"/>
          </p:nvPr>
        </p:nvSpPr>
        <p:spPr>
          <a:xfrm>
            <a:off x="0" y="1"/>
            <a:ext cx="12192000" cy="830316"/>
          </a:xfrm>
        </p:spPr>
        <p:txBody>
          <a:bodyPr>
            <a:normAutofit fontScale="90000"/>
          </a:bodyPr>
          <a:lstStyle/>
          <a:p>
            <a:pPr algn="ctr"/>
            <a:r>
              <a:rPr lang="en-CA" sz="5400" b="1" dirty="0" smtClean="0">
                <a:solidFill>
                  <a:schemeClr val="accent2">
                    <a:lumMod val="75000"/>
                  </a:schemeClr>
                </a:solidFill>
                <a:latin typeface="Algerian" panose="04020705040A02060702" pitchFamily="82" charset="0"/>
              </a:rPr>
              <a:t>Development Time</a:t>
            </a:r>
            <a:endParaRPr lang="en-CA" sz="5400" b="1" dirty="0">
              <a:solidFill>
                <a:schemeClr val="accent2">
                  <a:lumMod val="75000"/>
                </a:schemeClr>
              </a:solidFill>
              <a:latin typeface="Algerian" panose="04020705040A02060702" pitchFamily="82" charset="0"/>
            </a:endParaRPr>
          </a:p>
        </p:txBody>
      </p:sp>
      <p:sp>
        <p:nvSpPr>
          <p:cNvPr id="9" name="Content Placeholder 8"/>
          <p:cNvSpPr>
            <a:spLocks noGrp="1"/>
          </p:cNvSpPr>
          <p:nvPr>
            <p:ph idx="1"/>
          </p:nvPr>
        </p:nvSpPr>
        <p:spPr>
          <a:xfrm>
            <a:off x="0" y="672662"/>
            <a:ext cx="12192000" cy="6185338"/>
          </a:xfrm>
        </p:spPr>
        <p:txBody>
          <a:bodyPr>
            <a:normAutofit lnSpcReduction="10000"/>
          </a:bodyPr>
          <a:lstStyle/>
          <a:p>
            <a:pPr algn="ctr"/>
            <a:r>
              <a:rPr lang="en-CA" dirty="0" smtClean="0">
                <a:solidFill>
                  <a:schemeClr val="accent4">
                    <a:lumMod val="40000"/>
                    <a:lumOff val="60000"/>
                  </a:schemeClr>
                </a:solidFill>
              </a:rPr>
              <a:t>Brainstorming – 2 weeks</a:t>
            </a:r>
          </a:p>
          <a:p>
            <a:pPr algn="ctr"/>
            <a:r>
              <a:rPr lang="en-CA" dirty="0" smtClean="0">
                <a:solidFill>
                  <a:schemeClr val="accent4">
                    <a:lumMod val="40000"/>
                    <a:lumOff val="60000"/>
                  </a:schemeClr>
                </a:solidFill>
              </a:rPr>
              <a:t>Narrative Story Writing – 4 weeks</a:t>
            </a:r>
          </a:p>
          <a:p>
            <a:pPr algn="ctr"/>
            <a:r>
              <a:rPr lang="en-CA" dirty="0" smtClean="0">
                <a:solidFill>
                  <a:schemeClr val="accent4">
                    <a:lumMod val="40000"/>
                    <a:lumOff val="60000"/>
                  </a:schemeClr>
                </a:solidFill>
              </a:rPr>
              <a:t>Concept Art and Research – 6 weeks</a:t>
            </a:r>
          </a:p>
          <a:p>
            <a:pPr algn="ctr"/>
            <a:r>
              <a:rPr lang="en-CA" dirty="0" smtClean="0">
                <a:solidFill>
                  <a:schemeClr val="accent4">
                    <a:lumMod val="40000"/>
                    <a:lumOff val="60000"/>
                  </a:schemeClr>
                </a:solidFill>
              </a:rPr>
              <a:t>2D elemental Design – 12 weeks</a:t>
            </a:r>
          </a:p>
          <a:p>
            <a:pPr algn="ctr"/>
            <a:r>
              <a:rPr lang="en-CA" dirty="0" smtClean="0">
                <a:solidFill>
                  <a:schemeClr val="accent4">
                    <a:lumMod val="40000"/>
                    <a:lumOff val="60000"/>
                  </a:schemeClr>
                </a:solidFill>
              </a:rPr>
              <a:t>3D Modeling – 20 weeks</a:t>
            </a:r>
          </a:p>
          <a:p>
            <a:pPr algn="ctr"/>
            <a:r>
              <a:rPr lang="en-CA" dirty="0" smtClean="0">
                <a:solidFill>
                  <a:schemeClr val="accent4">
                    <a:lumMod val="40000"/>
                    <a:lumOff val="60000"/>
                  </a:schemeClr>
                </a:solidFill>
              </a:rPr>
              <a:t>Map Design – 10 weeks</a:t>
            </a:r>
          </a:p>
          <a:p>
            <a:pPr algn="ctr"/>
            <a:r>
              <a:rPr lang="en-CA" dirty="0" smtClean="0">
                <a:solidFill>
                  <a:schemeClr val="accent4">
                    <a:lumMod val="40000"/>
                    <a:lumOff val="60000"/>
                  </a:schemeClr>
                </a:solidFill>
              </a:rPr>
              <a:t>Flash Menu Integration – 6 weeks</a:t>
            </a:r>
          </a:p>
          <a:p>
            <a:pPr algn="ctr"/>
            <a:r>
              <a:rPr lang="en-CA" dirty="0" smtClean="0">
                <a:solidFill>
                  <a:schemeClr val="accent4">
                    <a:lumMod val="40000"/>
                    <a:lumOff val="60000"/>
                  </a:schemeClr>
                </a:solidFill>
              </a:rPr>
              <a:t>UV Mapping and Texture Design – 22 weeks</a:t>
            </a:r>
          </a:p>
          <a:p>
            <a:pPr algn="ctr"/>
            <a:r>
              <a:rPr lang="en-CA" dirty="0" smtClean="0">
                <a:solidFill>
                  <a:schemeClr val="accent4">
                    <a:lumMod val="40000"/>
                    <a:lumOff val="60000"/>
                  </a:schemeClr>
                </a:solidFill>
              </a:rPr>
              <a:t>Motion Graphics and Video Integration – 10 weeks</a:t>
            </a:r>
          </a:p>
          <a:p>
            <a:pPr algn="ctr"/>
            <a:r>
              <a:rPr lang="en-CA" dirty="0" smtClean="0">
                <a:solidFill>
                  <a:schemeClr val="accent4">
                    <a:lumMod val="40000"/>
                    <a:lumOff val="60000"/>
                  </a:schemeClr>
                </a:solidFill>
              </a:rPr>
              <a:t>Sound Productions – 10 weeks</a:t>
            </a:r>
          </a:p>
          <a:p>
            <a:pPr algn="ctr"/>
            <a:r>
              <a:rPr lang="en-CA" dirty="0" smtClean="0">
                <a:solidFill>
                  <a:schemeClr val="accent4">
                    <a:lumMod val="40000"/>
                    <a:lumOff val="60000"/>
                  </a:schemeClr>
                </a:solidFill>
              </a:rPr>
              <a:t>Sound Recordings – 4 weeks</a:t>
            </a:r>
          </a:p>
          <a:p>
            <a:pPr algn="ctr"/>
            <a:r>
              <a:rPr lang="en-CA" dirty="0" smtClean="0">
                <a:solidFill>
                  <a:schemeClr val="accent4">
                    <a:lumMod val="40000"/>
                    <a:lumOff val="60000"/>
                  </a:schemeClr>
                </a:solidFill>
              </a:rPr>
              <a:t>Unreal Editor Integration – 8 weeks</a:t>
            </a:r>
          </a:p>
          <a:p>
            <a:pPr algn="ctr"/>
            <a:r>
              <a:rPr lang="en-CA" dirty="0" smtClean="0">
                <a:solidFill>
                  <a:schemeClr val="accent4">
                    <a:lumMod val="40000"/>
                    <a:lumOff val="60000"/>
                  </a:schemeClr>
                </a:solidFill>
              </a:rPr>
              <a:t>Play Testing – 6 weeks</a:t>
            </a:r>
          </a:p>
        </p:txBody>
      </p:sp>
    </p:spTree>
    <p:extLst>
      <p:ext uri="{BB962C8B-B14F-4D97-AF65-F5344CB8AC3E}">
        <p14:creationId xmlns:p14="http://schemas.microsoft.com/office/powerpoint/2010/main" val="379401584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532</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Agency FB</vt:lpstr>
      <vt:lpstr>Algerian</vt:lpstr>
      <vt:lpstr>Arial</vt:lpstr>
      <vt:lpstr>Bodoni MT Black</vt:lpstr>
      <vt:lpstr>Calibri</vt:lpstr>
      <vt:lpstr>Calibri Light</vt:lpstr>
      <vt:lpstr>Office Theme</vt:lpstr>
      <vt:lpstr>PowerPoint Presentation</vt:lpstr>
      <vt:lpstr>High Concept</vt:lpstr>
      <vt:lpstr>PowerPoint Presentation</vt:lpstr>
      <vt:lpstr>Story Outline</vt:lpstr>
      <vt:lpstr>PowerPoint Presentation</vt:lpstr>
      <vt:lpstr>Game Play</vt:lpstr>
      <vt:lpstr>PowerPoint Presentation</vt:lpstr>
      <vt:lpstr>PLATFORMS</vt:lpstr>
      <vt:lpstr>Development Time</vt:lpstr>
      <vt:lpstr>SUMMARY</vt:lpstr>
      <vt:lpstr>Licensing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Tanner</dc:creator>
  <cp:lastModifiedBy>Joseph Tanner</cp:lastModifiedBy>
  <cp:revision>29</cp:revision>
  <dcterms:created xsi:type="dcterms:W3CDTF">2018-10-23T18:29:45Z</dcterms:created>
  <dcterms:modified xsi:type="dcterms:W3CDTF">2018-10-26T17:00:40Z</dcterms:modified>
</cp:coreProperties>
</file>